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7" r:id="rId14"/>
    <p:sldId id="270" r:id="rId15"/>
    <p:sldId id="268" r:id="rId16"/>
    <p:sldId id="271" r:id="rId17"/>
    <p:sldId id="26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548-8296-4A35-BB65-8AE6700ACBBF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F4974-6681-45D2-A29D-826685DEFF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35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14C5-77F5-44C9-84C5-E2485C5307D6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FFBE-EEC6-401D-96DF-D9C85D31E872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87A0-EB3D-47CC-85A4-82409897E739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9314-8953-40CA-AEC7-D5ACCDDFA8E1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i="1">
                <a:solidFill>
                  <a:schemeClr val="tx1"/>
                </a:solidFill>
              </a:defRPr>
            </a:lvl1pPr>
          </a:lstStyle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D85-747A-46E0-BA9D-BE95CFC5DC50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2779-DA7D-4B1F-83CA-8C316A31662B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A59D-9E16-4B64-B774-92B4FE6BD522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B0C7-520D-4F29-8EF9-893B0FF04214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18B8-43E5-40BE-AC05-C29B7D7F0DD9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69E9-1398-4482-A2C8-070DAC61927F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C015-CDBC-4FBB-9F04-FCF428C349BC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F1D7-4497-4907-80D7-965DEAAAE2A7}" type="datetime1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4FE7-F6FA-4E61-95B9-3B274643BD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vitsas.com.b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anavitsas.com.br/adhoc/2014/reuniao4/eDLoran_Mauro.ppt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navitsas.com.br/adhoc/2013/reuniao2/Apresentaca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canavitsas.com.br/adhoc/2014/reuniao4/GoTelecom_Apresentacao_Fabricio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anavitsas.com.br/adhoc/2014/reuniao4/Diffraction%20Study_Canavitsas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anavitsas.com.br/adhoc/2014/reuniao4/WP%203L%20-%20SG%203L-1%20-%2005%20September%202014%20-%20Canavitsa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Grupo Ad Hoc Propagação</a:t>
            </a:r>
            <a:br>
              <a:rPr lang="pt-BR" sz="4800" dirty="0" smtClean="0"/>
            </a:br>
            <a:r>
              <a:rPr lang="pt-BR" sz="3600" dirty="0" smtClean="0"/>
              <a:t>4ª Reunião de 2014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800" dirty="0" smtClean="0"/>
              <a:t>28 de novembro de 2014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Eng. Ângelo Canavitsas – M. Sc.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Coordenador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www.revista.espiritolivre.org/wp-content/uploads/2013/05/18-05-2013_logotipo-an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98017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Estudos sobre difração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Definição da infraestrutura para os novos testes</a:t>
            </a:r>
          </a:p>
          <a:p>
            <a:pPr lvl="1" algn="just"/>
            <a:r>
              <a:rPr lang="pt-BR" sz="2400" dirty="0" smtClean="0"/>
              <a:t>Conforme resultados da UIT</a:t>
            </a:r>
          </a:p>
          <a:p>
            <a:pPr lvl="1" algn="just"/>
            <a:endParaRPr lang="pt-BR" sz="2400" dirty="0" smtClean="0"/>
          </a:p>
          <a:p>
            <a:pPr lvl="1" algn="just"/>
            <a:endParaRPr lang="pt-BR" sz="2400" dirty="0" smtClean="0"/>
          </a:p>
          <a:p>
            <a:pPr algn="just"/>
            <a:r>
              <a:rPr lang="pt-BR" sz="2800" dirty="0" smtClean="0"/>
              <a:t>Agendamento</a:t>
            </a:r>
          </a:p>
          <a:p>
            <a:pPr lvl="1" algn="just"/>
            <a:r>
              <a:rPr lang="pt-BR" sz="2400" dirty="0" smtClean="0"/>
              <a:t>Será apresentada proposta à PUC-RJ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Estudos sobre propagação ionosférica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Avaliar disponibilidade de realização dos estudos com a Aeronáutica e ANATEL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Reuniões de 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Propostas de datas  do Ad Hoc Propagação:</a:t>
            </a:r>
          </a:p>
          <a:p>
            <a:r>
              <a:rPr lang="pt-BR" sz="2000" dirty="0" smtClean="0"/>
              <a:t>1ª Reunião: </a:t>
            </a:r>
            <a:r>
              <a:rPr lang="pt-BR" sz="2000" dirty="0" smtClean="0"/>
              <a:t>13 </a:t>
            </a:r>
            <a:r>
              <a:rPr lang="pt-BR" sz="2000" dirty="0" smtClean="0"/>
              <a:t>de março de 2015</a:t>
            </a:r>
          </a:p>
          <a:p>
            <a:r>
              <a:rPr lang="pt-BR" sz="2000" dirty="0" smtClean="0"/>
              <a:t>2ª Reunião: 26 de junho de 2015</a:t>
            </a:r>
          </a:p>
          <a:p>
            <a:r>
              <a:rPr lang="pt-BR" sz="2000" dirty="0" smtClean="0"/>
              <a:t>3ª Reunião: 25 de setembro de 2015</a:t>
            </a:r>
          </a:p>
          <a:p>
            <a:r>
              <a:rPr lang="pt-BR" sz="2000" dirty="0" smtClean="0"/>
              <a:t>4ª Reunião: 04 de dezembro de 2015</a:t>
            </a:r>
          </a:p>
          <a:p>
            <a:pPr lvl="1"/>
            <a:r>
              <a:rPr lang="pt-BR" sz="2000" dirty="0" smtClean="0"/>
              <a:t>Datas, endereços e agendas serão disponibilizados no site: </a:t>
            </a:r>
            <a:r>
              <a:rPr lang="pt-BR" sz="2000" dirty="0" smtClean="0">
                <a:hlinkClick r:id="rId2"/>
              </a:rPr>
              <a:t>www.canavitsas.com.br</a:t>
            </a:r>
            <a:endParaRPr lang="pt-BR" sz="2000" dirty="0" smtClean="0"/>
          </a:p>
          <a:p>
            <a:pPr>
              <a:buNone/>
            </a:pPr>
            <a:r>
              <a:rPr lang="pt-BR" sz="2400" dirty="0" smtClean="0"/>
              <a:t>Datas da CBC2 – GRR5 – ANATEL - Brasília</a:t>
            </a:r>
          </a:p>
          <a:p>
            <a:r>
              <a:rPr lang="pt-BR" sz="2000" dirty="0" smtClean="0"/>
              <a:t>1ª Reunião: 17 de março de 2015</a:t>
            </a:r>
          </a:p>
          <a:p>
            <a:r>
              <a:rPr lang="pt-BR" sz="2000" dirty="0" smtClean="0"/>
              <a:t>2ª Reunião: 30 de junho de 2015</a:t>
            </a:r>
          </a:p>
          <a:p>
            <a:r>
              <a:rPr lang="pt-BR" sz="2000" dirty="0" smtClean="0"/>
              <a:t>3ª Reunião: 29 de setembro de 2015</a:t>
            </a:r>
          </a:p>
          <a:p>
            <a:r>
              <a:rPr lang="pt-BR" sz="2000" dirty="0" smtClean="0"/>
              <a:t>4ª Reunião: 08 de dezembro de 2015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assuntos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LORAN – Mauro realizou uma apresentação sobre o sistema </a:t>
            </a:r>
            <a:r>
              <a:rPr lang="pt-BR" dirty="0" err="1" smtClean="0"/>
              <a:t>Loran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384" r="14550"/>
          <a:stretch>
            <a:fillRect/>
          </a:stretch>
        </p:blipFill>
        <p:spPr bwMode="auto">
          <a:xfrm>
            <a:off x="1000100" y="2939205"/>
            <a:ext cx="1500198" cy="1170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assuntos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Medições da cobertura de sistemas de telefonia celular 3G e 4G em Minas Gerais.</a:t>
            </a:r>
          </a:p>
          <a:p>
            <a:pPr lvl="1" algn="just"/>
            <a:r>
              <a:rPr lang="pt-BR" dirty="0" smtClean="0"/>
              <a:t>Frederico apresentou um mapa com as rotas estudadas.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Medidas 3G e 4G em Minas Gerais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25602" name="Picture 2" descr="F:\Rotas_Medicao_UFMG_20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6546"/>
            <a:ext cx="9144000" cy="554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As realizações do Grupo Ad Hoc Propagação tiveram grande sucesso devido comprometimento dos componentes e do apoio recebido das diversas entidades envolvidas no trabalho. 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3074" name="Picture 2" descr="http://uploads.sindasp.org.br/OUTUBRO-2014/Agradecimento_-_22.05.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3571876"/>
            <a:ext cx="2928958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 Grupo Ad Hoc Propagação cumpriu a sua missão em 2014.</a:t>
            </a:r>
          </a:p>
          <a:p>
            <a:pPr algn="just"/>
            <a:r>
              <a:rPr lang="pt-BR" sz="2400" dirty="0" smtClean="0"/>
              <a:t>Foram realizadas 5 reuniões, com integração de diversas universidades e outras entidades interessadas em pesquisas na área de telecomunicações.</a:t>
            </a:r>
          </a:p>
          <a:p>
            <a:pPr algn="just"/>
            <a:r>
              <a:rPr lang="pt-BR" sz="2400" dirty="0" smtClean="0"/>
              <a:t>Foram geradas  duas contribuições de conteúdo para a UIT, proporcionando destaque para o Brasil.</a:t>
            </a:r>
          </a:p>
          <a:p>
            <a:pPr algn="just"/>
            <a:r>
              <a:rPr lang="pt-BR" sz="2400" dirty="0" smtClean="0"/>
              <a:t>As atividades para 2015 já estão definidas, faltando o devido alinhamento com a ANATEL, para aprovação das datas e disponibilização dos recursos necessários.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200" dirty="0" smtClean="0"/>
              <a:t>1. Abertura </a:t>
            </a:r>
          </a:p>
          <a:p>
            <a:pPr algn="just">
              <a:buNone/>
            </a:pPr>
            <a:r>
              <a:rPr lang="pt-BR" sz="2200" dirty="0" smtClean="0"/>
              <a:t>2. Apresentação dos participantes </a:t>
            </a:r>
          </a:p>
          <a:p>
            <a:pPr algn="just">
              <a:buNone/>
            </a:pPr>
            <a:r>
              <a:rPr lang="pt-BR" sz="2200" dirty="0" smtClean="0"/>
              <a:t>3. Resumo das principais atividades do Ad Hoc Propagação 2014 </a:t>
            </a:r>
          </a:p>
          <a:p>
            <a:pPr algn="just">
              <a:buNone/>
            </a:pPr>
            <a:r>
              <a:rPr lang="pt-BR" sz="2200" dirty="0" smtClean="0"/>
              <a:t>4. Planejamento das medições para os estudos de condutividade do solo </a:t>
            </a:r>
          </a:p>
          <a:p>
            <a:pPr algn="just">
              <a:buNone/>
            </a:pPr>
            <a:r>
              <a:rPr lang="pt-BR" sz="2200" dirty="0" smtClean="0"/>
              <a:t>5. Planejamento das medições para os estudos de propagação em água salgada </a:t>
            </a:r>
          </a:p>
          <a:p>
            <a:pPr algn="just">
              <a:buNone/>
            </a:pPr>
            <a:r>
              <a:rPr lang="pt-BR" sz="2200" dirty="0" smtClean="0"/>
              <a:t>6. Contribuições para a UIT-SG3 </a:t>
            </a:r>
          </a:p>
          <a:p>
            <a:pPr algn="just">
              <a:buNone/>
            </a:pPr>
            <a:r>
              <a:rPr lang="pt-BR" sz="2200" dirty="0" smtClean="0"/>
              <a:t>7. Estudos sobre difração </a:t>
            </a:r>
          </a:p>
          <a:p>
            <a:pPr algn="just">
              <a:buNone/>
            </a:pPr>
            <a:r>
              <a:rPr lang="pt-BR" sz="2200" dirty="0" smtClean="0"/>
              <a:t>8. Estudos sobre propagação ionosférica </a:t>
            </a:r>
          </a:p>
          <a:p>
            <a:pPr algn="just">
              <a:buNone/>
            </a:pPr>
            <a:r>
              <a:rPr lang="pt-BR" sz="2200" dirty="0" smtClean="0"/>
              <a:t>9. Outros assuntos</a:t>
            </a:r>
          </a:p>
          <a:p>
            <a:pPr algn="just">
              <a:buNone/>
            </a:pPr>
            <a:r>
              <a:rPr lang="pt-BR" sz="2200" dirty="0" smtClean="0"/>
              <a:t>10. Reuniões de 2015 </a:t>
            </a:r>
          </a:p>
          <a:p>
            <a:pPr algn="just">
              <a:buNone/>
            </a:pPr>
            <a:r>
              <a:rPr lang="pt-BR" sz="2200" dirty="0" smtClean="0"/>
              <a:t>11. Conclusão </a:t>
            </a:r>
          </a:p>
          <a:p>
            <a:pPr algn="just"/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Abertura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</a:p>
          <a:p>
            <a:r>
              <a:rPr lang="pt-BR" dirty="0" smtClean="0"/>
              <a:t>Apresentação dos participantes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3314" name="Picture 2" descr="https://encrypted-tbn1.gstatic.com/images?q=tbn:ANd9GcS155hhQMVpld1XO1gavdLJ5OifkHvNjVuxOy1tZ5DFr01NTiZ6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2571768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Lista de participantes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27" t="3175" r="1590" b="3175"/>
          <a:stretch>
            <a:fillRect/>
          </a:stretch>
        </p:blipFill>
        <p:spPr bwMode="auto">
          <a:xfrm>
            <a:off x="353646" y="1533666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Resumo das principais atividades do Ad Hoc Propagação 2014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2400" dirty="0" smtClean="0"/>
              <a:t>Realização de 4 reuniões  ordinárias em 2014.</a:t>
            </a:r>
          </a:p>
          <a:p>
            <a:pPr lvl="1" algn="just"/>
            <a:r>
              <a:rPr lang="pt-BR" sz="2000" dirty="0" smtClean="0"/>
              <a:t>Reunião 01 – 28/03/14 - PETROBRAS (RJ) - Telecomunicações</a:t>
            </a:r>
          </a:p>
          <a:p>
            <a:pPr lvl="1" algn="just"/>
            <a:r>
              <a:rPr lang="pt-BR" sz="2000" dirty="0" smtClean="0"/>
              <a:t>Reunião 02 – 18/07/14 - PETROBRAS (RJ) - CENPES</a:t>
            </a:r>
          </a:p>
          <a:p>
            <a:pPr lvl="1" algn="just"/>
            <a:r>
              <a:rPr lang="pt-BR" sz="2000" dirty="0" smtClean="0"/>
              <a:t>Reunião 03 - 10/10/14 - Universidade Presbiteriana Mackenzie (SP)</a:t>
            </a:r>
          </a:p>
          <a:p>
            <a:pPr lvl="1" algn="just"/>
            <a:r>
              <a:rPr lang="pt-BR" sz="2000" dirty="0" smtClean="0"/>
              <a:t>Reunião 04 - 28/11/14 – PETROBRAS (RJ) - Telecomunicações </a:t>
            </a:r>
          </a:p>
          <a:p>
            <a:pPr lvl="1" algn="just"/>
            <a:endParaRPr lang="pt-BR" sz="2000" dirty="0" smtClean="0"/>
          </a:p>
          <a:p>
            <a:pPr algn="just"/>
            <a:r>
              <a:rPr lang="pt-BR" sz="2400" dirty="0" smtClean="0"/>
              <a:t>Realização de uma reunião extraordinária em 2014 para conclusão da contribuição sobre condutividade do solo.</a:t>
            </a:r>
          </a:p>
          <a:p>
            <a:pPr lvl="1" algn="just"/>
            <a:r>
              <a:rPr lang="pt-BR" sz="2000" dirty="0" smtClean="0"/>
              <a:t>Reunião extraordinária - 12/08/14 - PETROBRAS (RJ) - Telecomunicações (convocação extraordinária do Ad Hoc Propagação) </a:t>
            </a:r>
          </a:p>
          <a:p>
            <a:pPr lvl="1" algn="just"/>
            <a:endParaRPr lang="pt-BR" sz="2000" dirty="0" smtClean="0"/>
          </a:p>
          <a:p>
            <a:pPr algn="just"/>
            <a:r>
              <a:rPr lang="pt-BR" sz="2400" dirty="0" smtClean="0"/>
              <a:t>Elaboração de mapa de condutividade do solo do Brasil.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Geração de duas contribuições para a UIT.</a:t>
            </a:r>
          </a:p>
          <a:p>
            <a:pPr lvl="1" algn="just"/>
            <a:r>
              <a:rPr lang="pt-BR" sz="2000" dirty="0" smtClean="0"/>
              <a:t>DIFFRACTION PHENOMENA STUDY – UHF BAND</a:t>
            </a:r>
            <a:br>
              <a:rPr lang="pt-BR" sz="2000" dirty="0" smtClean="0"/>
            </a:br>
            <a:r>
              <a:rPr lang="pt-BR" sz="2000" dirty="0" smtClean="0"/>
              <a:t>QUESTION ITU-R 202-3/3 - </a:t>
            </a:r>
            <a:r>
              <a:rPr lang="pt-BR" sz="2000" dirty="0" err="1" smtClean="0"/>
              <a:t>Document</a:t>
            </a:r>
            <a:r>
              <a:rPr lang="pt-BR" sz="2000" dirty="0" smtClean="0"/>
              <a:t> 3J/87-E - 27 August 2014.</a:t>
            </a:r>
          </a:p>
          <a:p>
            <a:pPr lvl="2" algn="just"/>
            <a:r>
              <a:rPr lang="pt-BR" sz="1600" dirty="0" smtClean="0"/>
              <a:t>Contribuição  01</a:t>
            </a:r>
          </a:p>
          <a:p>
            <a:pPr lvl="1" algn="just"/>
            <a:r>
              <a:rPr lang="en-US" sz="2000" dirty="0" smtClean="0"/>
              <a:t>Proposed revision to Recommendation ITU-R P.832-3 World atlas of ground conductivities - Revision 1 to Document 3L/95-E. </a:t>
            </a:r>
          </a:p>
          <a:p>
            <a:pPr lvl="2" algn="just"/>
            <a:r>
              <a:rPr lang="pt-BR" sz="1600" dirty="0" smtClean="0"/>
              <a:t>Contribuição  </a:t>
            </a:r>
            <a:r>
              <a:rPr lang="en-US" sz="1600" dirty="0" smtClean="0"/>
              <a:t>02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Planejamento das medições para os estudos de condutividade do solo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Definição dos seguintes itens:</a:t>
            </a:r>
          </a:p>
          <a:p>
            <a:pPr lvl="1" algn="just"/>
            <a:r>
              <a:rPr lang="pt-BR" sz="2000" dirty="0" smtClean="0"/>
              <a:t>Áreas a serem medidas.</a:t>
            </a:r>
          </a:p>
          <a:p>
            <a:pPr lvl="2" algn="just"/>
            <a:r>
              <a:rPr lang="pt-BR" sz="1800" dirty="0" smtClean="0"/>
              <a:t>Será encaminhada mensagem para o pesquisador Ronaldo e para o Geólogo Jorge Fiori para sugestão dos locais de medição.</a:t>
            </a:r>
          </a:p>
          <a:p>
            <a:pPr lvl="1" algn="just"/>
            <a:r>
              <a:rPr lang="pt-BR" sz="2000" dirty="0" smtClean="0"/>
              <a:t>Seleção das estações AM a serem utilizadas.</a:t>
            </a:r>
          </a:p>
          <a:p>
            <a:pPr lvl="2" algn="just"/>
            <a:r>
              <a:rPr lang="pt-BR" sz="1800" dirty="0" smtClean="0"/>
              <a:t>Em função dos locais escolhidos Canavitsas e Frederico vão selecionar as estações AM a serem utilizadas nos testes.</a:t>
            </a:r>
          </a:p>
          <a:p>
            <a:pPr lvl="1" algn="just"/>
            <a:r>
              <a:rPr lang="pt-BR" sz="2000" dirty="0" smtClean="0"/>
              <a:t>Escolha das antenas</a:t>
            </a:r>
          </a:p>
          <a:p>
            <a:pPr lvl="2" algn="just"/>
            <a:r>
              <a:rPr lang="pt-BR" sz="1800" dirty="0" smtClean="0"/>
              <a:t>O André da ANTEL vai informar as antenas disponíveis e encaminhar as respectivas características técnicas.</a:t>
            </a:r>
          </a:p>
          <a:p>
            <a:pPr lvl="1" algn="just"/>
            <a:r>
              <a:rPr lang="pt-BR" sz="2000" dirty="0" smtClean="0"/>
              <a:t>Metodologia a ser aplicada nas medições</a:t>
            </a:r>
          </a:p>
          <a:p>
            <a:pPr lvl="2" algn="just"/>
            <a:r>
              <a:rPr lang="pt-BR" sz="1600" dirty="0" smtClean="0"/>
              <a:t>Canavitsas e Frederico vão apresentar proposta.</a:t>
            </a:r>
          </a:p>
          <a:p>
            <a:pPr lvl="1" algn="just"/>
            <a:r>
              <a:rPr lang="pt-BR" sz="2000" dirty="0" smtClean="0"/>
              <a:t>Rotina dos cálculos de propagação</a:t>
            </a:r>
          </a:p>
          <a:p>
            <a:pPr lvl="2" algn="just"/>
            <a:r>
              <a:rPr lang="pt-BR" sz="1600" dirty="0" smtClean="0"/>
              <a:t>Canavitsas e Frederico vão apresentar proposta .</a:t>
            </a:r>
          </a:p>
          <a:p>
            <a:pPr lvl="1" algn="just"/>
            <a:endParaRPr lang="pt-BR" sz="2000" dirty="0" smtClean="0"/>
          </a:p>
          <a:p>
            <a:pPr algn="just"/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Planejamento das medições para os estudos de condutividade do solo </a:t>
            </a:r>
            <a:r>
              <a:rPr lang="pt-BR" sz="1800" dirty="0" smtClean="0"/>
              <a:t>(Cont.)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Datas definidas para medição:</a:t>
            </a:r>
            <a:endParaRPr lang="pt-BR" sz="1800" dirty="0" smtClean="0"/>
          </a:p>
          <a:p>
            <a:pPr lvl="0"/>
            <a:r>
              <a:rPr lang="pt-BR" sz="2800" dirty="0" smtClean="0"/>
              <a:t>16/01/2015</a:t>
            </a:r>
            <a:endParaRPr lang="pt-BR" sz="1800" dirty="0" smtClean="0"/>
          </a:p>
          <a:p>
            <a:pPr lvl="0"/>
            <a:r>
              <a:rPr lang="pt-BR" sz="2800" dirty="0" smtClean="0"/>
              <a:t>23/01/2015</a:t>
            </a:r>
            <a:endParaRPr lang="pt-BR" sz="1800" dirty="0" smtClean="0"/>
          </a:p>
          <a:p>
            <a:pPr lvl="0"/>
            <a:r>
              <a:rPr lang="pt-BR" sz="2800" dirty="0" smtClean="0"/>
              <a:t>30/01/2015</a:t>
            </a:r>
            <a:endParaRPr lang="pt-BR" sz="1800" dirty="0" smtClean="0"/>
          </a:p>
          <a:p>
            <a:pPr lvl="0"/>
            <a:r>
              <a:rPr lang="pt-BR" sz="2800" dirty="0" smtClean="0"/>
              <a:t>06/02/2015 – reserva</a:t>
            </a:r>
            <a:endParaRPr lang="pt-BR" sz="1800" dirty="0" smtClean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Planejamento das medições para os estudos de propagação em água salgada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Apresentação Ad Hoc - Rio de Janeiro, 03 de maio de 2013.</a:t>
            </a:r>
          </a:p>
          <a:p>
            <a:pPr lvl="1" algn="just"/>
            <a:r>
              <a:rPr lang="pt-BR" sz="2400" dirty="0" smtClean="0"/>
              <a:t>Resumo das atividades realizadas em 2013 – Propagação em água salgada. Slides 12 a 18.</a:t>
            </a:r>
          </a:p>
          <a:p>
            <a:pPr lvl="1" algn="just"/>
            <a:endParaRPr lang="pt-BR" sz="2400" dirty="0" smtClean="0"/>
          </a:p>
          <a:p>
            <a:pPr lvl="1" algn="just"/>
            <a:endParaRPr lang="pt-BR" sz="2400" dirty="0" smtClean="0"/>
          </a:p>
          <a:p>
            <a:pPr lvl="1" algn="just"/>
            <a:r>
              <a:rPr lang="pt-BR" sz="2400" dirty="0" smtClean="0"/>
              <a:t>Avaliação da utilização dos equipamentos  com tecnologia de </a:t>
            </a:r>
            <a:r>
              <a:rPr lang="pt-BR" sz="2400" dirty="0" err="1" smtClean="0"/>
              <a:t>led</a:t>
            </a:r>
            <a:r>
              <a:rPr lang="pt-BR" sz="2400" dirty="0" smtClean="0"/>
              <a:t> para comparação dos resultados com a aplicação de radiofrequências.</a:t>
            </a:r>
          </a:p>
          <a:p>
            <a:pPr lvl="1" algn="just"/>
            <a:r>
              <a:rPr lang="pt-BR" sz="2000" dirty="0" smtClean="0"/>
              <a:t>Data sugerida para testes: 27/02/2015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351" t="12695" r="18704" b="6250"/>
          <a:stretch>
            <a:fillRect/>
          </a:stretch>
        </p:blipFill>
        <p:spPr bwMode="auto">
          <a:xfrm>
            <a:off x="5572130" y="3146036"/>
            <a:ext cx="1050917" cy="785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336" y="5263432"/>
            <a:ext cx="1199150" cy="861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 l="21913" t="11905" r="29003" b="24602"/>
          <a:stretch>
            <a:fillRect/>
          </a:stretch>
        </p:blipFill>
        <p:spPr bwMode="auto">
          <a:xfrm>
            <a:off x="7389478" y="5241418"/>
            <a:ext cx="1183050" cy="86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 para a UIT-SG3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Estudo de difração</a:t>
            </a:r>
          </a:p>
          <a:p>
            <a:pPr lvl="1"/>
            <a:r>
              <a:rPr lang="pt-BR" sz="2400" dirty="0" smtClean="0"/>
              <a:t>Contribuição 01</a:t>
            </a:r>
          </a:p>
          <a:p>
            <a:pPr lvl="1"/>
            <a:r>
              <a:rPr lang="pt-BR" sz="2400" dirty="0" smtClean="0"/>
              <a:t>Apresentação no Draft </a:t>
            </a:r>
            <a:r>
              <a:rPr lang="pt-BR" sz="2400" dirty="0" err="1" smtClean="0"/>
              <a:t>Group</a:t>
            </a:r>
            <a:r>
              <a:rPr lang="pt-BR" sz="2400" dirty="0" smtClean="0"/>
              <a:t> </a:t>
            </a:r>
          </a:p>
          <a:p>
            <a:pPr lvl="2"/>
            <a:r>
              <a:rPr lang="pt-BR" sz="2000" dirty="0" smtClean="0"/>
              <a:t>Chairman: Eng. Canavitsas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r>
              <a:rPr lang="pt-BR" sz="2800" dirty="0" smtClean="0"/>
              <a:t>Mapa de condutividade do solo</a:t>
            </a:r>
          </a:p>
          <a:p>
            <a:pPr lvl="1"/>
            <a:r>
              <a:rPr lang="pt-BR" sz="2400" dirty="0" smtClean="0"/>
              <a:t>Contribuição 02</a:t>
            </a:r>
          </a:p>
          <a:p>
            <a:pPr lvl="1"/>
            <a:r>
              <a:rPr lang="pt-BR" sz="2400" dirty="0" smtClean="0"/>
              <a:t>Apresentação no Subgrupo WP 3-L1</a:t>
            </a:r>
          </a:p>
          <a:p>
            <a:pPr lvl="2"/>
            <a:r>
              <a:rPr lang="pt-BR" sz="2000" dirty="0" smtClean="0"/>
              <a:t>Chairman: Eng. Canavitsas 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FE7-F6FA-4E61-95B9-3B274643BDC1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242" r="13322"/>
          <a:stretch>
            <a:fillRect/>
          </a:stretch>
        </p:blipFill>
        <p:spPr bwMode="auto">
          <a:xfrm>
            <a:off x="6357950" y="1785926"/>
            <a:ext cx="1571636" cy="1178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 l="13532" r="13601"/>
          <a:stretch>
            <a:fillRect/>
          </a:stretch>
        </p:blipFill>
        <p:spPr bwMode="auto">
          <a:xfrm>
            <a:off x="6356386" y="4466378"/>
            <a:ext cx="1573200" cy="117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747</Words>
  <Application>Microsoft Office PowerPoint</Application>
  <PresentationFormat>Apresentação na tela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Grupo Ad Hoc Propagação 4ª Reunião de 2014  28 de novembro de 2014</vt:lpstr>
      <vt:lpstr>Agenda</vt:lpstr>
      <vt:lpstr>Abertura</vt:lpstr>
      <vt:lpstr>Lista de participantes</vt:lpstr>
      <vt:lpstr>Resumo das principais atividades do Ad Hoc Propagação 2014</vt:lpstr>
      <vt:lpstr>Planejamento das medições para os estudos de condutividade do solo</vt:lpstr>
      <vt:lpstr>Planejamento das medições para os estudos de condutividade do solo (Cont.)</vt:lpstr>
      <vt:lpstr>Planejamento das medições para os estudos de propagação em água salgada</vt:lpstr>
      <vt:lpstr>Contribuições para a UIT-SG3</vt:lpstr>
      <vt:lpstr>Estudos sobre difração</vt:lpstr>
      <vt:lpstr>Estudos sobre propagação ionosférica</vt:lpstr>
      <vt:lpstr>Reuniões de 2015</vt:lpstr>
      <vt:lpstr>Outros assuntos</vt:lpstr>
      <vt:lpstr>Outros assuntos</vt:lpstr>
      <vt:lpstr>Medidas 3G e 4G em Minas Gerais</vt:lpstr>
      <vt:lpstr>Agradecimento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Ad Hoc Propagação 4ª Reunião de 2014  28 de novembro de 2014</dc:title>
  <dc:creator>usuario</dc:creator>
  <cp:lastModifiedBy>Leonardo de Oliveira Regent</cp:lastModifiedBy>
  <cp:revision>46</cp:revision>
  <dcterms:created xsi:type="dcterms:W3CDTF">2014-11-28T10:03:52Z</dcterms:created>
  <dcterms:modified xsi:type="dcterms:W3CDTF">2015-01-23T16:52:53Z</dcterms:modified>
</cp:coreProperties>
</file>